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9T08:14:39.8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1754 64 24575,'-21'-10'0,"0"1"0,0 2 0,-1 0 0,0 1 0,-40-5 0,-114 0 0,132 10 0,-56-1 0,0 5 0,1 3 0,-1 5 0,-123 31 0,166-27 0,1 3 0,1 2 0,-73 38 0,92-38 0,1 1 0,1 1 0,1 2 0,1 2 0,-46 47 0,58-52-9,0 2-1,1 0 1,2 1-1,0 1 1,2 1 0,1 0-1,0 1 1,2 0-1,2 1 1,0 0-1,2 1 1,1 0-1,1 0 1,2 1 0,1 0-1,1-1 1,1 1-1,2 0 1,1 0-1,1 0 1,2-1-1,1 0 1,1 0 0,20 51-1,-8-38-125,2-1 0,1-1 0,3-1 0,1-1 1,1-1-1,41 41 0,16 6-178,3-3 0,166 116 1,401 203-2496,222 7 1286,188-32-1758,-300-163 1910,9-33 0,1186 119 0,-916-231 1370,-155-85-190,-671-1-190,270-59 0,-383 54 353,0-5-1,192-82 1,-252 91 99,-1-3 1,0-1-1,-2-2 0,-1-2 0,63-57 0,-88 71-20,-2 0 0,0-1 0,-1 0-1,0-1 1,-1 0 0,-1-1-1,0 0 1,-2-1 0,0 0 0,-1 0-1,7-26 1,-11 28 84,-1-1 0,-1 0 0,0 0-1,-1 0 1,-1 0 0,0 0 0,-1 0 0,-1 0 0,-1 1 0,0-1-1,-2 1 1,1 0 0,-11-18 0,-4-4-56,-2 0 1,-2 2-1,-1 0 1,-2 2-1,-50-49 1,-3 6 133,-176-130 1,64 79 214,-7 7 1,-4 10-1,-5 9 0,-422-144 0,515 210-429,-188-31 0,254 60 114,-1 2-1,1 2 0,-1 3 0,-70 7 0,99-4 132,1 0 1,0 1-1,1 2 0,-1 0 1,1 0-1,0 2 1,-29 17-1,40-21-180,1 1 0,0 0 0,0 1 0,1 0 0,0 0 0,0 0 0,0 1 0,1 0 0,-1 0 0,2 0 0,-1 0-1,1 1 1,0 0 0,1 0 0,0 0 0,0 0 0,1 1 0,-3 16 0,4-14 41,1 1 0,0 0 0,1-1-1,0 1 1,1 0 0,0-1 0,1 0 0,0 1-1,1-1 1,0 0 0,0-1 0,1 1 0,10 14 0,7 7-45,0-2 1,2-1 0,2-1-1,0-1 1,49 38 0,22 10-311,187 109 0,299 105-1740,205 3 1014,664 86-575,25-124 716,-712-172 397,-222-66-1307,-496-17 1656,1-1 1,-1-3 0,0-2 0,75-21-1,-117 27 88,1-1 0,-1 0 0,0-1 0,0 1 0,0-1 0,0 0 0,0 0 0,-1-1 0,1 1 0,-1-1 0,0 0 0,3-5 0,-5 7 0,-1 0 0,0 0 0,0 0 0,-1 0 0,1 0 0,0-1 0,-1 1 0,1 0 0,-1 0 0,0-1 0,0 1 0,0 0 0,0-1 0,0 1 0,0 0 0,0-1 0,-1 1 0,0 0 0,1 0 0,-1-1 0,0 1 0,0 0 0,0 0 0,-2-3 0,-4-5 0,0 0 0,-1 1 0,0 0 0,-1 1 0,1 0 0,-1 0 0,-12-7 0,-23-15 0,-67-35 0,-452-180-171,-328-61-514,-267-9 480,-661-43 96,-15 179 50,1040 186 237,702-1-1,0 4 1,1 4-1,-112 32 0,186-41-155,1 0 0,0 2-1,1 0 1,-1 1 0,1 0-1,-15 13 1,26-19-21,1 0 0,0 1 1,0 0-1,1-1 0,-1 1 0,1 0 1,-1 1-1,1-1 0,0 0 1,0 1-1,0-1 0,0 1 1,1-1-1,0 1 0,0 0 0,0 0 1,0-1-1,0 1 0,0 6 1,2-4-4,0-1 0,0 1 0,1 0 0,-1-1 0,1 1 0,0-1 0,1 0 0,-1 0 0,1 0 0,0 0 0,0 0 0,1 0 0,7 7 0,7 6 0,0 0 0,1-2-1,36 24 1,59 30-2,235 102 1,423 130-84,242 28-261,111-23 261,-71-60 87,-205-74 0,-267-86 59,-404-79 59,-168-8-103,0 0 0,0-1 0,0 0-1,0 0 1,0-2 0,0 1 0,17-7 0,-26 8-14,0 1 0,0-1 0,0 1 1,0-1-1,0 0 0,0 1 0,0-1 1,0 0-1,0 0 0,-1 0 0,1 0 0,0 0 1,-1 0-1,1 0 0,0 0 0,-1 0 1,1 0-1,-1 0 0,1 0 0,-1 0 1,0-1-1,0 1 0,1 0 0,-1 0 0,0 0 1,0-1-1,0 1 0,0 0 0,0 0 1,-1 0-1,1-1 0,0 1 0,0 0 1,-1 0-1,1 0 0,-1 0 0,1 0 1,-1-1-1,1 1 0,-1 0 0,-1-1 0,-5-7 0,-1 0 0,0 0 0,-1 1 0,0 0 0,0 1 0,0-1 0,-13-5 0,-86-50-1,-4 6 0,-127-48 0,-644-217-459,-363-70-1377,-1249-244 1271,-43 197 1229,1943 377-477,421 55-53,160 6-108,-1 2 1,1-1 0,-1 2-1,-18 4 1,33-6-26,-1 0 0,1 0 0,-1 0 0,1 0 0,-1 0 0,0 0 0,1 0 0,-1 0 0,1 1 0,-1-1 0,1 0 0,-1 0 0,0 1 0,1-1 0,-1 0 0,1 1 0,0-1 0,-1 0 0,1 1 0,-1-1 0,1 1 0,-1-1 0,1 1-1,0-1 1,-1 1 0,1-1 0,0 1 0,0-1 0,-1 1 0,1-1 0,0 1 0,0-1 0,0 1 0,0 0 0,0-1 0,0 1 0,0-1 0,0 1 0,0 0 0,0-1 0,0 1 0,0-1 0,0 1 0,0-1 0,0 1 0,1 0 0,-1-1 0,0 1 0,0-1 0,1 1 0,-1-1 0,0 1 0,1-1 0,-1 1 0,1-1 0,-1 0 0,0 1 0,1-1 0,0 1 0,9 7 0,0-1 0,1-1 1,-1 1-1,1-2 0,13 6 1,386 136-2,344 80 16,2770 659 496,-3175-814 1213,-300-68-1297,-51-6-391,-1 0 0,1 0 0,-1 1 1,0-1-1,0 1 0,0-1 0,0 1 1,0 0-1,0 0 0,-6-1 0,-316-93 1590,-256-49-1220,-817-154-1919,801 181 3464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9T08:14:42.175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5932 4452 24575,'0'0'0,"43"17"0,57 17 0,45 18 0,27 16 0,38 20 0,52 21 0,103 27-2299,123 18 2956,68 14-4596,15-11 4970,-22-32-1547,-74-45-1735,-102-44 2894,-299-31-985,111-10-1,-164 6 361,0-3-1,-1-1 0,0 0 0,1-2 1,26-9-1,-47 11 14,2 2 1,0 0-1,-1 0 0,1 0 1,0 0-1,0-1 0,-1 1 1,1 0-1,-1-1 0,1 1 1,-1-1-1,0 0 0,1 1 1,-1-1-1,0 0 1,0 0-1,0 0 0,-1 0 1,1 0-1,0 0 0,-1 0 1,1 0-1,-1 0 0,0 0 1,1 0-1,-1 0 0,0 0 1,0 0-1,-1 0 0,1 0 1,0-1-1,-1 1 0,1 0 1,-1 0-1,1 0 0,-3-3 1,-12-14-82,3 4 1,-1 0-1,0 0 1,-1 2-1,0 0 1,-32-23 0,-276-161 222,-237-50-173,-218 5-1116,-174 40 1435,-99 101-4121,23 120 4843,759 2-2825,-336 72 1,463-63 2073,-8 9 0,-235 95 1,312-110-628,-1 9 1,2 3 0,2 3 0,-107 80 0,147-100 372,3 3-1,0 1 1,2 2 0,0 0-1,2 1 1,1 1-1,1 2 1,1 0-1,-18 40 1,27-55 78,2 5 1,1 1-1,1-1 0,1 1 0,1 0 1,0 0-1,1 1 0,2-1 0,0 1 1,1-1-1,1 1 0,1-1 1,6 28-1,-2-18-165,4 0 0,0-1 0,2 0 1,1 0-1,2-1 0,0-1 0,2 0 0,1-2 1,29 34-1,16 3 102,-2-4-1,3-2 1,1-4 0,80 49 0,37 9 1014,253 114 1,350 63-1675,66-77 1409,-610-179-871,365 18 1,-483-58 87,16 1 1,0-5 0,197-46-1,-268 36-17,8-1 0,-1-4 0,-1-2 0,-1-4 0,-2-3 0,77-54 0,-103 47-53,2 3-1,-1-2 0,-2-1 1,-3-3-1,-1-1 0,-2-2 1,-3-2-1,33-64 0,-40 60 74,3-12 0,-3-2-1,-4-1 1,-2-1 0,-4-1 0,16-133-1,-42 111-30,7-2-1,-5 0 1,-4 0-1,-4 0 1,-51-180-1,7 130-649,-2-5 1,-6 3-1,-155-251 0,61 181 913,-4 2 0,-259-264-1,127 204-1260,-476-362 0,-485-187 1478,-35 172-1536,76 191 1305,913 368-893,-447-72 1,553 126 767,-11 14 1,-218 0-1,344 23-2,-3 6 1,0 4-1,1 4 1,0 3-1,-90 26 0,135-36-135,4 8 0,1 1 0,0 1 1,0 2-1,1 1 0,1 2 0,1 1 0,1 2 0,-44 37 0,53-52 227,5 9 0,1 0 0,0 1 1,1 1-1,1 0 0,0 1 0,2 0 1,0 1-1,1 0 0,1 0 0,0 1 1,-11 42-1,12-37-269,4 2 1,0 0-1,2 0 1,1 0-1,2 0 1,0 0-1,1 0 1,2 0-1,1 0 1,12 38-1,10 2 138,-1-4 0,2-1 0,4-1 0,75 108 0,8-28 724,234 235-1,376 238-1249,195 60 681,133-16-227,8-80-2033,-122-127 2614,-207-138-2449,-233-120 2318,-196-98 606,-279-85-1109,-8-6 1,1 0 0,-1-1 0,1-1-1,0 0 1,18-1 0,7 0 2021,-41-1-1910,-1 0 0,1-1-1,-1 1 1,1 0 0,-1 0 0,0 0 0,1-1 0,-1 1 0,1 0 0,-1-1 0,0 1-1,1 0 1,-1-1 0,0 1 0,0 0 0,1-1 0,-1 1 0,0-1 0,0 1 0,1 0-1,-1-1 1,0 1 0,0-1 0,0 1 0,0-1 0,0 1 0,0-1 0,0 1-1,0-1 1,0 1 0,0-1 0,0 1 0,0 0 0,0-2 0,62-42-1158,-8 27 4250,56-26 0,228-12-4795,159 9 2466,74 2-1198,-40 7 483,-114 5-161,-156-2 460,-255 31-424,5 0-1,0 0 1,18-8 0,-28 10 17,0 1 0,0 0 0,-1 0-1,1-1 1,0 1 0,-1 0 0,1-1-1,0 1 1,-1-1 0,1 1 0,0 0-1,-1-1 1,1 0 0,-1 1 0,1-1-1,-1 1 1,1-1 0,-1 0 0,1 1-1,-1-1 1,0 0 0,1 1 0,-1-1-1,0 0 1,0 0 0,0 1 0,1-1 0,-1 0-1,0 0 1,0 1 0,0-1 0,0 0-1,0 0 1,-1-1 0,-11-5 8,8 3 0,-1 0 1,0 1-1,0 0 0,-1 0 0,1 0 0,-12-4 1,-94-30-8,-249-54 0,-150-7 0,-29 13-3575,60 19 4597,113 22-1533,114 17 5165</inkml:trace>
</inkml:ink>
</file>

<file path=ppt/media/image1.jpg>
</file>

<file path=ppt/media/image2.jpeg>
</file>

<file path=ppt/media/image3.png>
</file>

<file path=ppt/media/image4.png>
</file>

<file path=ppt/media/image5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022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82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7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1863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997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195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4285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555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96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903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5103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137DF-126B-4EA0-B5FD-17CA778034ED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481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4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5C08F-4811-2116-1620-4C055B09CD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pptx with some text, images, and other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275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0635E-F842-A5A9-0A7E-F69C5EBFB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lose-up of package with blank tag">
            <a:extLst>
              <a:ext uri="{FF2B5EF4-FFF2-40B4-BE49-F238E27FC236}">
                <a16:creationId xmlns:a16="http://schemas.microsoft.com/office/drawing/2014/main" id="{A4266396-7CBD-945D-DFAC-7FB8F59CD2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450" y="2016125"/>
            <a:ext cx="5057425" cy="3449638"/>
          </a:xfrm>
        </p:spPr>
      </p:pic>
    </p:spTree>
    <p:extLst>
      <p:ext uri="{BB962C8B-B14F-4D97-AF65-F5344CB8AC3E}">
        <p14:creationId xmlns:p14="http://schemas.microsoft.com/office/powerpoint/2010/main" val="2103664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Oceanic white tip shark">
                <a:extLst>
                  <a:ext uri="{FF2B5EF4-FFF2-40B4-BE49-F238E27FC236}">
                    <a16:creationId xmlns:a16="http://schemas.microsoft.com/office/drawing/2014/main" id="{A38C1267-C6E4-1274-D5F4-B594818A35F0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516127851"/>
                  </p:ext>
                </p:extLst>
              </p:nvPr>
            </p:nvGraphicFramePr>
            <p:xfrm>
              <a:off x="1076156" y="2144949"/>
              <a:ext cx="1819323" cy="128405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819323" cy="1284051"/>
                    </a:xfrm>
                    <a:prstGeom prst="rect">
                      <a:avLst/>
                    </a:prstGeom>
                  </am3d:spPr>
                  <am3d:camera>
                    <am3d:pos x="0" y="0" z="54907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9301" d="1000000"/>
                    <am3d:preTrans dx="-28" dy="-6470955" dz="172923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555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Oceanic white tip shark">
                <a:extLst>
                  <a:ext uri="{FF2B5EF4-FFF2-40B4-BE49-F238E27FC236}">
                    <a16:creationId xmlns:a16="http://schemas.microsoft.com/office/drawing/2014/main" id="{A38C1267-C6E4-1274-D5F4-B594818A35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6156" y="2144949"/>
                <a:ext cx="1819323" cy="1284051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EF13489-F0B4-1E4E-6CAD-190637FD65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7323330"/>
              </p:ext>
            </p:extLst>
          </p:nvPr>
        </p:nvGraphicFramePr>
        <p:xfrm>
          <a:off x="2032000" y="719666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31352064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8378317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940759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Test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Test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5609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672427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F99FBD2-7A88-F16A-4458-6B1DDD414170}"/>
                  </a:ext>
                </a:extLst>
              </p14:cNvPr>
              <p14:cNvContentPartPr/>
              <p14:nvPr/>
            </p14:nvContentPartPr>
            <p14:xfrm>
              <a:off x="4507704" y="3013056"/>
              <a:ext cx="5023440" cy="14097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F99FBD2-7A88-F16A-4458-6B1DDD41417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98704" y="3004056"/>
                <a:ext cx="5041080" cy="142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97DB901-DC72-ACE4-2F5D-108A729F0A26}"/>
                  </a:ext>
                </a:extLst>
              </p14:cNvPr>
              <p14:cNvContentPartPr/>
              <p14:nvPr/>
            </p14:nvContentPartPr>
            <p14:xfrm>
              <a:off x="6057504" y="2201256"/>
              <a:ext cx="3844440" cy="25927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97DB901-DC72-ACE4-2F5D-108A729F0A2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39504" y="2183256"/>
                <a:ext cx="3880080" cy="262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7471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</TotalTime>
  <Words>13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Gill Sans MT</vt:lpstr>
      <vt:lpstr>Gallery</vt:lpstr>
      <vt:lpstr>pptx with some text, images, and other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Blaszkowski, Mateusz</dc:creator>
  <cp:lastModifiedBy>Blaszkowski, Mateusz</cp:lastModifiedBy>
  <cp:revision>1</cp:revision>
  <dcterms:created xsi:type="dcterms:W3CDTF">2024-09-19T08:13:21Z</dcterms:created>
  <dcterms:modified xsi:type="dcterms:W3CDTF">2024-09-19T08:15:10Z</dcterms:modified>
</cp:coreProperties>
</file>

<file path=docProps/thumbnail.jpeg>
</file>